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5" r:id="rId6"/>
    <p:sldId id="260" r:id="rId7"/>
    <p:sldId id="264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3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988B90-E8E1-4CB0-97B4-72091FA4EF34}" type="doc">
      <dgm:prSet loTypeId="urn:microsoft.com/office/officeart/2005/8/layout/default#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0FB6D5FC-6436-4C9D-BE65-65194B465E2D}">
      <dgm:prSet phldrT="[Texte]"/>
      <dgm:spPr/>
      <dgm:t>
        <a:bodyPr/>
        <a:lstStyle/>
        <a:p>
          <a:r>
            <a:rPr lang="fr-FR" dirty="0" smtClean="0"/>
            <a:t>Speech Recognition</a:t>
          </a:r>
          <a:endParaRPr lang="fr-FR" dirty="0"/>
        </a:p>
      </dgm:t>
    </dgm:pt>
    <dgm:pt modelId="{C82305FA-366F-4337-A4A3-10E5B1CDC124}" type="parTrans" cxnId="{FCE29E87-C8DE-4664-8625-941C52582981}">
      <dgm:prSet/>
      <dgm:spPr/>
      <dgm:t>
        <a:bodyPr/>
        <a:lstStyle/>
        <a:p>
          <a:endParaRPr lang="fr-FR"/>
        </a:p>
      </dgm:t>
    </dgm:pt>
    <dgm:pt modelId="{05A19F86-98DE-4EB2-91B1-9E34BB76B3DD}" type="sibTrans" cxnId="{FCE29E87-C8DE-4664-8625-941C52582981}">
      <dgm:prSet/>
      <dgm:spPr/>
      <dgm:t>
        <a:bodyPr/>
        <a:lstStyle/>
        <a:p>
          <a:endParaRPr lang="fr-FR"/>
        </a:p>
      </dgm:t>
    </dgm:pt>
    <dgm:pt modelId="{1118B8FF-6B2F-4328-BC43-CA098F175DD0}">
      <dgm:prSet phldrT="[Texte]"/>
      <dgm:spPr/>
      <dgm:t>
        <a:bodyPr/>
        <a:lstStyle/>
        <a:p>
          <a:r>
            <a:rPr lang="fr-FR" dirty="0" err="1" smtClean="0"/>
            <a:t>Health</a:t>
          </a:r>
          <a:endParaRPr lang="fr-FR" dirty="0"/>
        </a:p>
      </dgm:t>
    </dgm:pt>
    <dgm:pt modelId="{BF02A039-0E5C-41C2-8184-3B37B0836059}" type="parTrans" cxnId="{8C0F9EC3-23F4-4AA4-AB8F-66E834A60A89}">
      <dgm:prSet/>
      <dgm:spPr/>
      <dgm:t>
        <a:bodyPr/>
        <a:lstStyle/>
        <a:p>
          <a:endParaRPr lang="fr-FR"/>
        </a:p>
      </dgm:t>
    </dgm:pt>
    <dgm:pt modelId="{5ECAF902-6E85-4BF8-A127-418A9D89CC6C}" type="sibTrans" cxnId="{8C0F9EC3-23F4-4AA4-AB8F-66E834A60A89}">
      <dgm:prSet/>
      <dgm:spPr/>
      <dgm:t>
        <a:bodyPr/>
        <a:lstStyle/>
        <a:p>
          <a:endParaRPr lang="fr-FR"/>
        </a:p>
      </dgm:t>
    </dgm:pt>
    <dgm:pt modelId="{F0205685-29B3-4563-968E-3FFFC8BBDB6A}">
      <dgm:prSet phldrT="[Texte]"/>
      <dgm:spPr/>
      <dgm:t>
        <a:bodyPr/>
        <a:lstStyle/>
        <a:p>
          <a:r>
            <a:rPr lang="fr-FR" noProof="0" dirty="0" err="1" smtClean="0"/>
            <a:t>Detecting</a:t>
          </a:r>
          <a:r>
            <a:rPr lang="fr-FR" noProof="0" dirty="0" smtClean="0"/>
            <a:t> </a:t>
          </a:r>
          <a:r>
            <a:rPr lang="fr-FR" noProof="0" dirty="0" err="1" smtClean="0"/>
            <a:t>Individuals</a:t>
          </a:r>
          <a:endParaRPr lang="fr-FR" dirty="0"/>
        </a:p>
      </dgm:t>
    </dgm:pt>
    <dgm:pt modelId="{D258A37B-0A1A-4D61-8AC9-9C34B93A90FB}" type="parTrans" cxnId="{15DA5121-32BD-4D10-9A4F-768BFE049D52}">
      <dgm:prSet/>
      <dgm:spPr/>
      <dgm:t>
        <a:bodyPr/>
        <a:lstStyle/>
        <a:p>
          <a:endParaRPr lang="fr-FR"/>
        </a:p>
      </dgm:t>
    </dgm:pt>
    <dgm:pt modelId="{E1796279-7700-445A-93E2-427B736ED389}" type="sibTrans" cxnId="{15DA5121-32BD-4D10-9A4F-768BFE049D52}">
      <dgm:prSet/>
      <dgm:spPr/>
      <dgm:t>
        <a:bodyPr/>
        <a:lstStyle/>
        <a:p>
          <a:endParaRPr lang="fr-FR"/>
        </a:p>
      </dgm:t>
    </dgm:pt>
    <dgm:pt modelId="{5D32A8BD-3183-467A-A611-E64AF4A5E3D2}">
      <dgm:prSet phldrT="[Texte]"/>
      <dgm:spPr/>
      <dgm:t>
        <a:bodyPr/>
        <a:lstStyle/>
        <a:p>
          <a:r>
            <a:rPr lang="fr-FR" dirty="0" smtClean="0"/>
            <a:t>Facial Recognition</a:t>
          </a:r>
          <a:endParaRPr lang="fr-FR" dirty="0"/>
        </a:p>
      </dgm:t>
    </dgm:pt>
    <dgm:pt modelId="{3B5C2AF9-C07D-4C93-87DC-03ACAC14D762}" type="parTrans" cxnId="{1E10CEE6-C56F-475E-BBC3-6A8AEE264E50}">
      <dgm:prSet/>
      <dgm:spPr/>
      <dgm:t>
        <a:bodyPr/>
        <a:lstStyle/>
        <a:p>
          <a:endParaRPr lang="fr-FR"/>
        </a:p>
      </dgm:t>
    </dgm:pt>
    <dgm:pt modelId="{80001122-68D7-4CE1-BAE1-85F552F0981A}" type="sibTrans" cxnId="{1E10CEE6-C56F-475E-BBC3-6A8AEE264E50}">
      <dgm:prSet/>
      <dgm:spPr/>
      <dgm:t>
        <a:bodyPr/>
        <a:lstStyle/>
        <a:p>
          <a:endParaRPr lang="fr-FR"/>
        </a:p>
      </dgm:t>
    </dgm:pt>
    <dgm:pt modelId="{63421322-6819-4EFF-A615-9F086E51DC60}">
      <dgm:prSet phldrT="[Texte]"/>
      <dgm:spPr/>
      <dgm:t>
        <a:bodyPr/>
        <a:lstStyle/>
        <a:p>
          <a:r>
            <a:rPr lang="fr-FR" dirty="0" smtClean="0"/>
            <a:t>User </a:t>
          </a:r>
          <a:r>
            <a:rPr lang="fr-FR" dirty="0" smtClean="0"/>
            <a:t>Interface</a:t>
          </a:r>
          <a:endParaRPr lang="fr-FR" dirty="0"/>
        </a:p>
      </dgm:t>
    </dgm:pt>
    <dgm:pt modelId="{EB37C764-2E1E-44E4-B4BE-5050A20092F5}" type="parTrans" cxnId="{E209B6D6-FCD3-4C6B-9B99-2EBB719D0510}">
      <dgm:prSet/>
      <dgm:spPr/>
      <dgm:t>
        <a:bodyPr/>
        <a:lstStyle/>
        <a:p>
          <a:endParaRPr lang="fr-FR"/>
        </a:p>
      </dgm:t>
    </dgm:pt>
    <dgm:pt modelId="{FDF6F288-C20D-4826-B8E5-0DEE82717453}" type="sibTrans" cxnId="{E209B6D6-FCD3-4C6B-9B99-2EBB719D0510}">
      <dgm:prSet/>
      <dgm:spPr/>
      <dgm:t>
        <a:bodyPr/>
        <a:lstStyle/>
        <a:p>
          <a:endParaRPr lang="fr-FR"/>
        </a:p>
      </dgm:t>
    </dgm:pt>
    <dgm:pt modelId="{962574C2-AF83-417D-9ED3-A99832DE2479}">
      <dgm:prSet phldrT="[Texte]"/>
      <dgm:spPr/>
      <dgm:t>
        <a:bodyPr/>
        <a:lstStyle/>
        <a:p>
          <a:r>
            <a:rPr lang="fr-FR" dirty="0" smtClean="0"/>
            <a:t>Mirror </a:t>
          </a:r>
          <a:r>
            <a:rPr lang="fr-FR" dirty="0" smtClean="0"/>
            <a:t>Design</a:t>
          </a:r>
          <a:endParaRPr lang="fr-FR" dirty="0"/>
        </a:p>
      </dgm:t>
    </dgm:pt>
    <dgm:pt modelId="{48E17C46-D864-4FB9-BDF3-86F56F2C51FB}" type="parTrans" cxnId="{8D5FEC18-1041-4DE6-BE25-E8119DA8E190}">
      <dgm:prSet/>
      <dgm:spPr/>
      <dgm:t>
        <a:bodyPr/>
        <a:lstStyle/>
        <a:p>
          <a:endParaRPr lang="fr-FR"/>
        </a:p>
      </dgm:t>
    </dgm:pt>
    <dgm:pt modelId="{7CA46BA1-71E2-4BE1-BC8E-C7562BFF5007}" type="sibTrans" cxnId="{8D5FEC18-1041-4DE6-BE25-E8119DA8E190}">
      <dgm:prSet/>
      <dgm:spPr/>
      <dgm:t>
        <a:bodyPr/>
        <a:lstStyle/>
        <a:p>
          <a:endParaRPr lang="fr-FR"/>
        </a:p>
      </dgm:t>
    </dgm:pt>
    <dgm:pt modelId="{E3356745-4E27-4691-A6A2-D6083F2775FB}" type="pres">
      <dgm:prSet presAssocID="{C4988B90-E8E1-4CB0-97B4-72091FA4EF3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8C7E6FE9-A04D-4A83-9D11-89C27174207E}" type="pres">
      <dgm:prSet presAssocID="{0FB6D5FC-6436-4C9D-BE65-65194B465E2D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E17203F-0513-412F-B8A7-CDF4B894E784}" type="pres">
      <dgm:prSet presAssocID="{05A19F86-98DE-4EB2-91B1-9E34BB76B3DD}" presName="sibTrans" presStyleCnt="0"/>
      <dgm:spPr/>
    </dgm:pt>
    <dgm:pt modelId="{CA76F643-9897-4FEE-B7E4-AEBA5FEC4490}" type="pres">
      <dgm:prSet presAssocID="{1118B8FF-6B2F-4328-BC43-CA098F175DD0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26D9248C-8BE9-4581-B390-73821310AE36}" type="pres">
      <dgm:prSet presAssocID="{5ECAF902-6E85-4BF8-A127-418A9D89CC6C}" presName="sibTrans" presStyleCnt="0"/>
      <dgm:spPr/>
    </dgm:pt>
    <dgm:pt modelId="{E1A4673E-43EA-439A-A932-CA3A8EE5E8D4}" type="pres">
      <dgm:prSet presAssocID="{F0205685-29B3-4563-968E-3FFFC8BBDB6A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B5A7C31C-1FD0-400E-9AE3-5DA7E87A48BC}" type="pres">
      <dgm:prSet presAssocID="{E1796279-7700-445A-93E2-427B736ED389}" presName="sibTrans" presStyleCnt="0"/>
      <dgm:spPr/>
    </dgm:pt>
    <dgm:pt modelId="{2FAE08CF-888A-4405-A8BE-E3B74DE4889A}" type="pres">
      <dgm:prSet presAssocID="{5D32A8BD-3183-467A-A611-E64AF4A5E3D2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FC9355F7-00AA-486F-9814-345DC5B55EF9}" type="pres">
      <dgm:prSet presAssocID="{80001122-68D7-4CE1-BAE1-85F552F0981A}" presName="sibTrans" presStyleCnt="0"/>
      <dgm:spPr/>
    </dgm:pt>
    <dgm:pt modelId="{69EE971F-716A-483B-9C24-43B5C95F4597}" type="pres">
      <dgm:prSet presAssocID="{63421322-6819-4EFF-A615-9F086E51DC60}" presName="node" presStyleLbl="node1" presStyleIdx="4" presStyleCnt="6" custLinFactX="10101" custLinFactNeighborX="100000" custLinFactNeighborY="-108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1D673CF-915E-426D-8418-26169F96CEC0}" type="pres">
      <dgm:prSet presAssocID="{FDF6F288-C20D-4826-B8E5-0DEE82717453}" presName="sibTrans" presStyleCnt="0"/>
      <dgm:spPr/>
    </dgm:pt>
    <dgm:pt modelId="{FB737090-60A6-4CCB-97F2-191F850B372A}" type="pres">
      <dgm:prSet presAssocID="{962574C2-AF83-417D-9ED3-A99832DE2479}" presName="node" presStyleLbl="node1" presStyleIdx="5" presStyleCnt="6" custLinFactX="-10020" custLinFactNeighborX="-100000" custLinFactNeighborY="-1084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8D5FEC18-1041-4DE6-BE25-E8119DA8E190}" srcId="{C4988B90-E8E1-4CB0-97B4-72091FA4EF34}" destId="{962574C2-AF83-417D-9ED3-A99832DE2479}" srcOrd="5" destOrd="0" parTransId="{48E17C46-D864-4FB9-BDF3-86F56F2C51FB}" sibTransId="{7CA46BA1-71E2-4BE1-BC8E-C7562BFF5007}"/>
    <dgm:cxn modelId="{E1F993FB-6ED4-468C-A254-DF4595774328}" type="presOf" srcId="{5D32A8BD-3183-467A-A611-E64AF4A5E3D2}" destId="{2FAE08CF-888A-4405-A8BE-E3B74DE4889A}" srcOrd="0" destOrd="0" presId="urn:microsoft.com/office/officeart/2005/8/layout/default#1"/>
    <dgm:cxn modelId="{E209B6D6-FCD3-4C6B-9B99-2EBB719D0510}" srcId="{C4988B90-E8E1-4CB0-97B4-72091FA4EF34}" destId="{63421322-6819-4EFF-A615-9F086E51DC60}" srcOrd="4" destOrd="0" parTransId="{EB37C764-2E1E-44E4-B4BE-5050A20092F5}" sibTransId="{FDF6F288-C20D-4826-B8E5-0DEE82717453}"/>
    <dgm:cxn modelId="{F56DC47B-F062-45EA-8C11-88AA29ADDA92}" type="presOf" srcId="{962574C2-AF83-417D-9ED3-A99832DE2479}" destId="{FB737090-60A6-4CCB-97F2-191F850B372A}" srcOrd="0" destOrd="0" presId="urn:microsoft.com/office/officeart/2005/8/layout/default#1"/>
    <dgm:cxn modelId="{15DA5121-32BD-4D10-9A4F-768BFE049D52}" srcId="{C4988B90-E8E1-4CB0-97B4-72091FA4EF34}" destId="{F0205685-29B3-4563-968E-3FFFC8BBDB6A}" srcOrd="2" destOrd="0" parTransId="{D258A37B-0A1A-4D61-8AC9-9C34B93A90FB}" sibTransId="{E1796279-7700-445A-93E2-427B736ED389}"/>
    <dgm:cxn modelId="{34968BF1-1E34-4873-81F1-2959ED762590}" type="presOf" srcId="{63421322-6819-4EFF-A615-9F086E51DC60}" destId="{69EE971F-716A-483B-9C24-43B5C95F4597}" srcOrd="0" destOrd="0" presId="urn:microsoft.com/office/officeart/2005/8/layout/default#1"/>
    <dgm:cxn modelId="{8C0F9EC3-23F4-4AA4-AB8F-66E834A60A89}" srcId="{C4988B90-E8E1-4CB0-97B4-72091FA4EF34}" destId="{1118B8FF-6B2F-4328-BC43-CA098F175DD0}" srcOrd="1" destOrd="0" parTransId="{BF02A039-0E5C-41C2-8184-3B37B0836059}" sibTransId="{5ECAF902-6E85-4BF8-A127-418A9D89CC6C}"/>
    <dgm:cxn modelId="{AEC9AE11-427F-4A8E-B165-36963B83EBCE}" type="presOf" srcId="{F0205685-29B3-4563-968E-3FFFC8BBDB6A}" destId="{E1A4673E-43EA-439A-A932-CA3A8EE5E8D4}" srcOrd="0" destOrd="0" presId="urn:microsoft.com/office/officeart/2005/8/layout/default#1"/>
    <dgm:cxn modelId="{271302B6-62E9-4554-969D-992BCF2CD942}" type="presOf" srcId="{0FB6D5FC-6436-4C9D-BE65-65194B465E2D}" destId="{8C7E6FE9-A04D-4A83-9D11-89C27174207E}" srcOrd="0" destOrd="0" presId="urn:microsoft.com/office/officeart/2005/8/layout/default#1"/>
    <dgm:cxn modelId="{1E10CEE6-C56F-475E-BBC3-6A8AEE264E50}" srcId="{C4988B90-E8E1-4CB0-97B4-72091FA4EF34}" destId="{5D32A8BD-3183-467A-A611-E64AF4A5E3D2}" srcOrd="3" destOrd="0" parTransId="{3B5C2AF9-C07D-4C93-87DC-03ACAC14D762}" sibTransId="{80001122-68D7-4CE1-BAE1-85F552F0981A}"/>
    <dgm:cxn modelId="{ED1081BC-3BAF-4886-A2AC-E45B8E90659A}" type="presOf" srcId="{1118B8FF-6B2F-4328-BC43-CA098F175DD0}" destId="{CA76F643-9897-4FEE-B7E4-AEBA5FEC4490}" srcOrd="0" destOrd="0" presId="urn:microsoft.com/office/officeart/2005/8/layout/default#1"/>
    <dgm:cxn modelId="{FCE29E87-C8DE-4664-8625-941C52582981}" srcId="{C4988B90-E8E1-4CB0-97B4-72091FA4EF34}" destId="{0FB6D5FC-6436-4C9D-BE65-65194B465E2D}" srcOrd="0" destOrd="0" parTransId="{C82305FA-366F-4337-A4A3-10E5B1CDC124}" sibTransId="{05A19F86-98DE-4EB2-91B1-9E34BB76B3DD}"/>
    <dgm:cxn modelId="{F15A4499-7DEF-49E3-AF6A-AD953E92F8D0}" type="presOf" srcId="{C4988B90-E8E1-4CB0-97B4-72091FA4EF34}" destId="{E3356745-4E27-4691-A6A2-D6083F2775FB}" srcOrd="0" destOrd="0" presId="urn:microsoft.com/office/officeart/2005/8/layout/default#1"/>
    <dgm:cxn modelId="{3B07AF2A-0A46-493E-9E6A-4F1504D089E2}" type="presParOf" srcId="{E3356745-4E27-4691-A6A2-D6083F2775FB}" destId="{8C7E6FE9-A04D-4A83-9D11-89C27174207E}" srcOrd="0" destOrd="0" presId="urn:microsoft.com/office/officeart/2005/8/layout/default#1"/>
    <dgm:cxn modelId="{B8C7BB4F-887E-4FA4-BE50-E6B784743E7A}" type="presParOf" srcId="{E3356745-4E27-4691-A6A2-D6083F2775FB}" destId="{BE17203F-0513-412F-B8A7-CDF4B894E784}" srcOrd="1" destOrd="0" presId="urn:microsoft.com/office/officeart/2005/8/layout/default#1"/>
    <dgm:cxn modelId="{9C6B75B1-A225-483F-9BE1-97956A4E9596}" type="presParOf" srcId="{E3356745-4E27-4691-A6A2-D6083F2775FB}" destId="{CA76F643-9897-4FEE-B7E4-AEBA5FEC4490}" srcOrd="2" destOrd="0" presId="urn:microsoft.com/office/officeart/2005/8/layout/default#1"/>
    <dgm:cxn modelId="{BF2423AF-A04B-4248-922C-75C91E220299}" type="presParOf" srcId="{E3356745-4E27-4691-A6A2-D6083F2775FB}" destId="{26D9248C-8BE9-4581-B390-73821310AE36}" srcOrd="3" destOrd="0" presId="urn:microsoft.com/office/officeart/2005/8/layout/default#1"/>
    <dgm:cxn modelId="{98B23230-3AEA-4A86-BCAE-E7836350EF75}" type="presParOf" srcId="{E3356745-4E27-4691-A6A2-D6083F2775FB}" destId="{E1A4673E-43EA-439A-A932-CA3A8EE5E8D4}" srcOrd="4" destOrd="0" presId="urn:microsoft.com/office/officeart/2005/8/layout/default#1"/>
    <dgm:cxn modelId="{21D41A06-CB19-45BE-A922-4B6F727EBFA3}" type="presParOf" srcId="{E3356745-4E27-4691-A6A2-D6083F2775FB}" destId="{B5A7C31C-1FD0-400E-9AE3-5DA7E87A48BC}" srcOrd="5" destOrd="0" presId="urn:microsoft.com/office/officeart/2005/8/layout/default#1"/>
    <dgm:cxn modelId="{D9F2A94A-967C-4B89-BB00-C5A4B7BF8459}" type="presParOf" srcId="{E3356745-4E27-4691-A6A2-D6083F2775FB}" destId="{2FAE08CF-888A-4405-A8BE-E3B74DE4889A}" srcOrd="6" destOrd="0" presId="urn:microsoft.com/office/officeart/2005/8/layout/default#1"/>
    <dgm:cxn modelId="{FC95BB16-CE37-46BB-979B-D33D2C0FF94B}" type="presParOf" srcId="{E3356745-4E27-4691-A6A2-D6083F2775FB}" destId="{FC9355F7-00AA-486F-9814-345DC5B55EF9}" srcOrd="7" destOrd="0" presId="urn:microsoft.com/office/officeart/2005/8/layout/default#1"/>
    <dgm:cxn modelId="{B367B8B1-2404-4C50-84D5-FCC9C0FF9967}" type="presParOf" srcId="{E3356745-4E27-4691-A6A2-D6083F2775FB}" destId="{69EE971F-716A-483B-9C24-43B5C95F4597}" srcOrd="8" destOrd="0" presId="urn:microsoft.com/office/officeart/2005/8/layout/default#1"/>
    <dgm:cxn modelId="{7237450B-8FB3-4821-AEA2-CFC0FC09C96C}" type="presParOf" srcId="{E3356745-4E27-4691-A6A2-D6083F2775FB}" destId="{61D673CF-915E-426D-8418-26169F96CEC0}" srcOrd="9" destOrd="0" presId="urn:microsoft.com/office/officeart/2005/8/layout/default#1"/>
    <dgm:cxn modelId="{B630B9EC-A376-494E-99A1-3F96FB837433}" type="presParOf" srcId="{E3356745-4E27-4691-A6A2-D6083F2775FB}" destId="{FB737090-60A6-4CCB-97F2-191F850B372A}" srcOrd="10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7E6FE9-A04D-4A83-9D11-89C27174207E}">
      <dsp:nvSpPr>
        <dsp:cNvPr id="0" name=""/>
        <dsp:cNvSpPr/>
      </dsp:nvSpPr>
      <dsp:spPr>
        <a:xfrm>
          <a:off x="630927" y="1073"/>
          <a:ext cx="2841194" cy="17047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600" kern="1200" dirty="0" smtClean="0"/>
            <a:t>Speech Recognition</a:t>
          </a:r>
          <a:endParaRPr lang="fr-FR" sz="3600" kern="1200" dirty="0"/>
        </a:p>
      </dsp:txBody>
      <dsp:txXfrm>
        <a:off x="630927" y="1073"/>
        <a:ext cx="2841194" cy="1704716"/>
      </dsp:txXfrm>
    </dsp:sp>
    <dsp:sp modelId="{CA76F643-9897-4FEE-B7E4-AEBA5FEC4490}">
      <dsp:nvSpPr>
        <dsp:cNvPr id="0" name=""/>
        <dsp:cNvSpPr/>
      </dsp:nvSpPr>
      <dsp:spPr>
        <a:xfrm>
          <a:off x="3756240" y="1073"/>
          <a:ext cx="2841194" cy="17047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600" kern="1200" dirty="0" err="1" smtClean="0"/>
            <a:t>Health</a:t>
          </a:r>
          <a:endParaRPr lang="fr-FR" sz="3600" kern="1200" dirty="0"/>
        </a:p>
      </dsp:txBody>
      <dsp:txXfrm>
        <a:off x="3756240" y="1073"/>
        <a:ext cx="2841194" cy="1704716"/>
      </dsp:txXfrm>
    </dsp:sp>
    <dsp:sp modelId="{E1A4673E-43EA-439A-A932-CA3A8EE5E8D4}">
      <dsp:nvSpPr>
        <dsp:cNvPr id="0" name=""/>
        <dsp:cNvSpPr/>
      </dsp:nvSpPr>
      <dsp:spPr>
        <a:xfrm>
          <a:off x="6881553" y="1073"/>
          <a:ext cx="2841194" cy="17047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600" kern="1200" noProof="0" dirty="0" err="1" smtClean="0"/>
            <a:t>Detecting</a:t>
          </a:r>
          <a:r>
            <a:rPr lang="fr-FR" sz="3600" kern="1200" noProof="0" dirty="0" smtClean="0"/>
            <a:t> </a:t>
          </a:r>
          <a:r>
            <a:rPr lang="fr-FR" sz="3600" kern="1200" noProof="0" dirty="0" err="1" smtClean="0"/>
            <a:t>Individuals</a:t>
          </a:r>
          <a:endParaRPr lang="fr-FR" sz="3600" kern="1200" dirty="0"/>
        </a:p>
      </dsp:txBody>
      <dsp:txXfrm>
        <a:off x="6881553" y="1073"/>
        <a:ext cx="2841194" cy="1704716"/>
      </dsp:txXfrm>
    </dsp:sp>
    <dsp:sp modelId="{2FAE08CF-888A-4405-A8BE-E3B74DE4889A}">
      <dsp:nvSpPr>
        <dsp:cNvPr id="0" name=""/>
        <dsp:cNvSpPr/>
      </dsp:nvSpPr>
      <dsp:spPr>
        <a:xfrm>
          <a:off x="630927" y="1989909"/>
          <a:ext cx="2841194" cy="17047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600" kern="1200" dirty="0" smtClean="0"/>
            <a:t>Facial Recognition</a:t>
          </a:r>
          <a:endParaRPr lang="fr-FR" sz="3600" kern="1200" dirty="0"/>
        </a:p>
      </dsp:txBody>
      <dsp:txXfrm>
        <a:off x="630927" y="1989909"/>
        <a:ext cx="2841194" cy="1704716"/>
      </dsp:txXfrm>
    </dsp:sp>
    <dsp:sp modelId="{69EE971F-716A-483B-9C24-43B5C95F4597}">
      <dsp:nvSpPr>
        <dsp:cNvPr id="0" name=""/>
        <dsp:cNvSpPr/>
      </dsp:nvSpPr>
      <dsp:spPr>
        <a:xfrm>
          <a:off x="6884423" y="1971430"/>
          <a:ext cx="2841194" cy="17047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600" kern="1200" dirty="0" smtClean="0"/>
            <a:t>User </a:t>
          </a:r>
          <a:r>
            <a:rPr lang="fr-FR" sz="3600" kern="1200" dirty="0" smtClean="0"/>
            <a:t>Interface</a:t>
          </a:r>
          <a:endParaRPr lang="fr-FR" sz="3600" kern="1200" dirty="0"/>
        </a:p>
      </dsp:txBody>
      <dsp:txXfrm>
        <a:off x="6884423" y="1971430"/>
        <a:ext cx="2841194" cy="1704716"/>
      </dsp:txXfrm>
    </dsp:sp>
    <dsp:sp modelId="{FB737090-60A6-4CCB-97F2-191F850B372A}">
      <dsp:nvSpPr>
        <dsp:cNvPr id="0" name=""/>
        <dsp:cNvSpPr/>
      </dsp:nvSpPr>
      <dsp:spPr>
        <a:xfrm>
          <a:off x="3755672" y="1971430"/>
          <a:ext cx="2841194" cy="17047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600" kern="1200" dirty="0" smtClean="0"/>
            <a:t>Mirror </a:t>
          </a:r>
          <a:r>
            <a:rPr lang="fr-FR" sz="3600" kern="1200" dirty="0" smtClean="0"/>
            <a:t>Design</a:t>
          </a:r>
          <a:endParaRPr lang="fr-FR" sz="3600" kern="1200" dirty="0"/>
        </a:p>
      </dsp:txBody>
      <dsp:txXfrm>
        <a:off x="3755672" y="1971430"/>
        <a:ext cx="2841194" cy="1704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2.jpeg>
</file>

<file path=ppt/media/image3.jpeg>
</file>

<file path=ppt/media/image4.jpeg>
</file>

<file path=ppt/media/image5.jpg>
</file>

<file path=ppt/media/image6.jpe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Smart </a:t>
            </a:r>
            <a:r>
              <a:rPr lang="en-US" dirty="0" smtClean="0"/>
              <a:t>mirror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Presentation by LAM Jean STI2DD</a:t>
            </a:r>
            <a:endParaRPr lang="en-US" dirty="0"/>
          </a:p>
        </p:txBody>
      </p:sp>
      <p:pic>
        <p:nvPicPr>
          <p:cNvPr id="4" name="Image 3" descr="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163" y="270614"/>
            <a:ext cx="4085968" cy="231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461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The </a:t>
            </a:r>
            <a:r>
              <a:rPr lang="fr-FR" dirty="0" err="1" smtClean="0"/>
              <a:t>aim</a:t>
            </a:r>
            <a:r>
              <a:rPr lang="fr-FR" dirty="0" smtClean="0"/>
              <a:t> of the </a:t>
            </a:r>
            <a:r>
              <a:rPr lang="fr-FR" dirty="0" err="1" smtClean="0"/>
              <a:t>project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fr-FR" dirty="0" err="1" smtClean="0"/>
              <a:t>Providing</a:t>
            </a:r>
            <a:r>
              <a:rPr lang="fr-FR" dirty="0" smtClean="0"/>
              <a:t> </a:t>
            </a:r>
            <a:r>
              <a:rPr lang="fr-FR" dirty="0" err="1" smtClean="0"/>
              <a:t>useful</a:t>
            </a:r>
            <a:r>
              <a:rPr lang="fr-FR" dirty="0" smtClean="0"/>
              <a:t> informations to the user:</a:t>
            </a:r>
          </a:p>
          <a:p>
            <a:endParaRPr lang="fr-FR" dirty="0"/>
          </a:p>
          <a:p>
            <a:r>
              <a:rPr lang="fr-FR" dirty="0" err="1" smtClean="0"/>
              <a:t>Health</a:t>
            </a:r>
            <a:r>
              <a:rPr lang="fr-FR" dirty="0" smtClean="0"/>
              <a:t> </a:t>
            </a:r>
            <a:r>
              <a:rPr lang="fr-FR" dirty="0" smtClean="0"/>
              <a:t>information about the user.</a:t>
            </a:r>
          </a:p>
          <a:p>
            <a:endParaRPr lang="fr-FR" dirty="0"/>
          </a:p>
          <a:p>
            <a:r>
              <a:rPr lang="fr-FR" dirty="0" smtClean="0"/>
              <a:t>Date</a:t>
            </a:r>
            <a:r>
              <a:rPr lang="fr-FR" dirty="0" smtClean="0"/>
              <a:t>, road </a:t>
            </a:r>
            <a:r>
              <a:rPr lang="fr-FR" dirty="0" err="1" smtClean="0"/>
              <a:t>traffic</a:t>
            </a:r>
            <a:r>
              <a:rPr lang="fr-FR" dirty="0" smtClean="0"/>
              <a:t>, </a:t>
            </a:r>
            <a:r>
              <a:rPr lang="fr-FR" dirty="0" err="1" smtClean="0"/>
              <a:t>weather</a:t>
            </a:r>
            <a:r>
              <a:rPr lang="fr-FR" dirty="0" smtClean="0"/>
              <a:t>, etc…</a:t>
            </a:r>
          </a:p>
          <a:p>
            <a:endParaRPr lang="fr-FR" dirty="0" smtClean="0"/>
          </a:p>
          <a:p>
            <a:r>
              <a:rPr lang="fr-FR" dirty="0" err="1" smtClean="0"/>
              <a:t>While</a:t>
            </a:r>
            <a:r>
              <a:rPr lang="fr-FR" dirty="0" smtClean="0"/>
              <a:t> </a:t>
            </a:r>
            <a:r>
              <a:rPr lang="fr-FR" dirty="0" err="1" smtClean="0"/>
              <a:t>still</a:t>
            </a:r>
            <a:r>
              <a:rPr lang="fr-FR" dirty="0" smtClean="0"/>
              <a:t> </a:t>
            </a:r>
            <a:r>
              <a:rPr lang="fr-FR" dirty="0" err="1" smtClean="0"/>
              <a:t>doing</a:t>
            </a:r>
            <a:r>
              <a:rPr lang="fr-FR" dirty="0" smtClean="0"/>
              <a:t> </a:t>
            </a:r>
            <a:r>
              <a:rPr lang="fr-FR" dirty="0" err="1" smtClean="0"/>
              <a:t>its</a:t>
            </a:r>
            <a:r>
              <a:rPr lang="fr-FR" dirty="0" smtClean="0"/>
              <a:t> primal </a:t>
            </a:r>
            <a:r>
              <a:rPr lang="fr-FR" dirty="0" err="1" smtClean="0"/>
              <a:t>function</a:t>
            </a:r>
            <a:r>
              <a:rPr lang="fr-FR" dirty="0" smtClean="0"/>
              <a:t>.</a:t>
            </a:r>
          </a:p>
          <a:p>
            <a:endParaRPr lang="fr-FR" dirty="0" smtClean="0"/>
          </a:p>
          <a:p>
            <a:r>
              <a:rPr lang="fr-FR" dirty="0" err="1" smtClean="0"/>
              <a:t>With</a:t>
            </a:r>
            <a:r>
              <a:rPr lang="fr-FR" dirty="0" smtClean="0"/>
              <a:t> a 300€ budget.</a:t>
            </a:r>
          </a:p>
          <a:p>
            <a:endParaRPr lang="fr-FR" dirty="0"/>
          </a:p>
        </p:txBody>
      </p:sp>
      <p:pic>
        <p:nvPicPr>
          <p:cNvPr id="4" name="Image 3" descr="famille-miroir-refle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0675" y="2376616"/>
            <a:ext cx="3414584" cy="3414584"/>
          </a:xfrm>
          <a:prstGeom prst="rect">
            <a:avLst/>
          </a:prstGeom>
        </p:spPr>
      </p:pic>
      <p:pic>
        <p:nvPicPr>
          <p:cNvPr id="5" name="Image 4" descr="Image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5273" y="2922747"/>
            <a:ext cx="2216727" cy="205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885441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Distribution of </a:t>
            </a:r>
            <a:r>
              <a:rPr lang="fr-FR" dirty="0" err="1" smtClean="0"/>
              <a:t>tasks</a:t>
            </a:r>
            <a:endParaRPr lang="fr-FR" dirty="0"/>
          </a:p>
        </p:txBody>
      </p:sp>
      <p:graphicFrame>
        <p:nvGraphicFramePr>
          <p:cNvPr id="8" name="Espace réservé du contenu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7747615"/>
              </p:ext>
            </p:extLst>
          </p:nvPr>
        </p:nvGraphicFramePr>
        <p:xfrm>
          <a:off x="914400" y="2095500"/>
          <a:ext cx="10353675" cy="3695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40910080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Materials</a:t>
            </a:r>
            <a:r>
              <a:rPr lang="fr-FR" dirty="0" smtClean="0"/>
              <a:t> </a:t>
            </a:r>
            <a:r>
              <a:rPr lang="fr-FR" dirty="0" err="1" smtClean="0"/>
              <a:t>used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088" y="1921291"/>
            <a:ext cx="2017609" cy="2017609"/>
          </a:xfrm>
        </p:spPr>
      </p:pic>
      <p:sp>
        <p:nvSpPr>
          <p:cNvPr id="5" name="ZoneTexte 4"/>
          <p:cNvSpPr txBox="1"/>
          <p:nvPr/>
        </p:nvSpPr>
        <p:spPr>
          <a:xfrm>
            <a:off x="3105665" y="1960605"/>
            <a:ext cx="3805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Ultrasonic</a:t>
            </a:r>
            <a:r>
              <a:rPr lang="fr-FR" dirty="0" smtClean="0"/>
              <a:t> </a:t>
            </a:r>
            <a:r>
              <a:rPr lang="fr-FR" dirty="0" err="1" smtClean="0"/>
              <a:t>sensor</a:t>
            </a:r>
            <a:r>
              <a:rPr lang="fr-FR" dirty="0" smtClean="0"/>
              <a:t>.</a:t>
            </a:r>
            <a:endParaRPr lang="fr-FR" dirty="0"/>
          </a:p>
        </p:txBody>
      </p:sp>
      <p:pic>
        <p:nvPicPr>
          <p:cNvPr id="6" name="Image 5" descr="Image3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541" y="1986702"/>
            <a:ext cx="2738016" cy="173680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33" y="4464116"/>
            <a:ext cx="2184988" cy="1636631"/>
          </a:xfrm>
          <a:prstGeom prst="rect">
            <a:avLst/>
          </a:prstGeom>
        </p:spPr>
      </p:pic>
      <p:pic>
        <p:nvPicPr>
          <p:cNvPr id="8" name="Image 7" descr="Image5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8147" y="4334668"/>
            <a:ext cx="2609088" cy="2060448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3146853" y="4258963"/>
            <a:ext cx="1680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Webcam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usb</a:t>
            </a:r>
            <a:r>
              <a:rPr lang="fr-FR" dirty="0" smtClean="0"/>
              <a:t> port.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8534400" y="2092411"/>
            <a:ext cx="19276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Balance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bluetooth</a:t>
            </a:r>
            <a:r>
              <a:rPr lang="fr-FR" dirty="0" smtClean="0"/>
              <a:t> support.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8484973" y="4448432"/>
            <a:ext cx="2240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Raspberry</a:t>
            </a:r>
            <a:r>
              <a:rPr lang="fr-FR" dirty="0" smtClean="0"/>
              <a:t> pi 3 PC </a:t>
            </a:r>
            <a:r>
              <a:rPr lang="fr-FR" dirty="0" err="1" smtClean="0"/>
              <a:t>board</a:t>
            </a:r>
            <a:r>
              <a:rPr lang="fr-FR" dirty="0" smtClean="0"/>
              <a:t>. </a:t>
            </a:r>
            <a:endParaRPr lang="fr-FR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Materials</a:t>
            </a:r>
            <a:r>
              <a:rPr lang="fr-FR" dirty="0" smtClean="0"/>
              <a:t> </a:t>
            </a:r>
            <a:r>
              <a:rPr lang="fr-FR" dirty="0" err="1" smtClean="0"/>
              <a:t>used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780" y="2000576"/>
            <a:ext cx="6601790" cy="3695700"/>
          </a:xfrm>
        </p:spPr>
      </p:pic>
    </p:spTree>
    <p:extLst>
      <p:ext uri="{BB962C8B-B14F-4D97-AF65-F5344CB8AC3E}">
        <p14:creationId xmlns:p14="http://schemas.microsoft.com/office/powerpoint/2010/main" val="197389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Works </a:t>
            </a:r>
            <a:r>
              <a:rPr lang="fr-FR" dirty="0" err="1" smtClean="0"/>
              <a:t>done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Speech recognition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voice</a:t>
            </a:r>
            <a:r>
              <a:rPr lang="fr-FR" dirty="0" smtClean="0"/>
              <a:t> </a:t>
            </a:r>
            <a:r>
              <a:rPr lang="fr-FR" dirty="0" err="1" smtClean="0"/>
              <a:t>commands</a:t>
            </a:r>
            <a:r>
              <a:rPr lang="fr-FR" dirty="0" smtClean="0"/>
              <a:t>.</a:t>
            </a:r>
          </a:p>
          <a:p>
            <a:endParaRPr lang="fr-FR" dirty="0" smtClean="0"/>
          </a:p>
          <a:p>
            <a:r>
              <a:rPr lang="fr-FR" dirty="0" err="1" smtClean="0"/>
              <a:t>Calculation</a:t>
            </a:r>
            <a:r>
              <a:rPr lang="fr-FR" dirty="0" smtClean="0"/>
              <a:t> of the user ’s </a:t>
            </a:r>
            <a:r>
              <a:rPr lang="fr-FR" dirty="0" err="1" smtClean="0"/>
              <a:t>weight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several</a:t>
            </a:r>
            <a:r>
              <a:rPr lang="fr-FR" dirty="0" smtClean="0"/>
              <a:t> </a:t>
            </a:r>
            <a:r>
              <a:rPr lang="fr-FR" dirty="0" err="1" smtClean="0"/>
              <a:t>health</a:t>
            </a:r>
            <a:r>
              <a:rPr lang="fr-FR" dirty="0" smtClean="0"/>
              <a:t> information </a:t>
            </a:r>
            <a:r>
              <a:rPr lang="fr-FR" dirty="0" err="1" smtClean="0"/>
              <a:t>depending</a:t>
            </a:r>
            <a:r>
              <a:rPr lang="fr-FR" dirty="0" smtClean="0"/>
              <a:t> of </a:t>
            </a:r>
            <a:r>
              <a:rPr lang="fr-FR" dirty="0" err="1" smtClean="0"/>
              <a:t>it</a:t>
            </a:r>
            <a:r>
              <a:rPr lang="fr-FR" dirty="0" smtClean="0"/>
              <a:t>.</a:t>
            </a:r>
          </a:p>
          <a:p>
            <a:endParaRPr lang="fr-FR" dirty="0"/>
          </a:p>
          <a:p>
            <a:r>
              <a:rPr lang="fr-FR" dirty="0" err="1" smtClean="0"/>
              <a:t>Detection</a:t>
            </a:r>
            <a:r>
              <a:rPr lang="fr-FR" dirty="0" smtClean="0"/>
              <a:t> of people or </a:t>
            </a:r>
            <a:r>
              <a:rPr lang="fr-FR" dirty="0" err="1" smtClean="0"/>
              <a:t>objects</a:t>
            </a:r>
            <a:r>
              <a:rPr lang="fr-FR" dirty="0" smtClean="0"/>
              <a:t>.</a:t>
            </a: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Result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7891" y="2139976"/>
            <a:ext cx="2974109" cy="4718024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9976"/>
            <a:ext cx="2856691" cy="471802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535" y="3492369"/>
            <a:ext cx="3044280" cy="1533090"/>
          </a:xfrm>
          <a:prstGeom prst="rect">
            <a:avLst/>
          </a:prstGeom>
        </p:spPr>
      </p:pic>
      <p:sp>
        <p:nvSpPr>
          <p:cNvPr id="7" name="Plus 6"/>
          <p:cNvSpPr/>
          <p:nvPr/>
        </p:nvSpPr>
        <p:spPr>
          <a:xfrm>
            <a:off x="3246177" y="3732442"/>
            <a:ext cx="932872" cy="988291"/>
          </a:xfrm>
          <a:prstGeom prst="mathPlus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Égal 7"/>
          <p:cNvSpPr/>
          <p:nvPr/>
        </p:nvSpPr>
        <p:spPr>
          <a:xfrm>
            <a:off x="7799101" y="3732442"/>
            <a:ext cx="1228436" cy="1052945"/>
          </a:xfrm>
          <a:prstGeom prst="mathEqual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9825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Works in </a:t>
            </a:r>
            <a:r>
              <a:rPr lang="fr-FR" dirty="0" err="1" smtClean="0"/>
              <a:t>progress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err="1" smtClean="0"/>
              <a:t>Adding</a:t>
            </a:r>
            <a:r>
              <a:rPr lang="fr-FR" dirty="0" smtClean="0"/>
              <a:t> </a:t>
            </a:r>
            <a:r>
              <a:rPr lang="fr-FR" dirty="0" err="1" smtClean="0"/>
              <a:t>voice</a:t>
            </a:r>
            <a:r>
              <a:rPr lang="fr-FR" dirty="0" smtClean="0"/>
              <a:t> </a:t>
            </a:r>
            <a:r>
              <a:rPr lang="fr-FR" dirty="0" err="1" smtClean="0"/>
              <a:t>commands</a:t>
            </a:r>
            <a:r>
              <a:rPr lang="fr-FR" dirty="0" smtClean="0"/>
              <a:t>.</a:t>
            </a:r>
          </a:p>
          <a:p>
            <a:pPr marL="0" indent="0">
              <a:buNone/>
            </a:pPr>
            <a:endParaRPr lang="fr-FR" dirty="0" smtClean="0"/>
          </a:p>
          <a:p>
            <a:r>
              <a:rPr lang="fr-FR" dirty="0" smtClean="0"/>
              <a:t>User interface</a:t>
            </a:r>
            <a:r>
              <a:rPr lang="fr-FR" dirty="0" smtClean="0"/>
              <a:t>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/>
              <a:t>Putting the facial recognition to </a:t>
            </a:r>
            <a:r>
              <a:rPr lang="fr-FR" dirty="0" err="1"/>
              <a:t>our</a:t>
            </a:r>
            <a:r>
              <a:rPr lang="fr-FR" dirty="0"/>
              <a:t> main program. 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400" dirty="0" err="1" smtClean="0"/>
              <a:t>Thank</a:t>
            </a:r>
            <a:r>
              <a:rPr lang="fr-FR" sz="4400" dirty="0" smtClean="0"/>
              <a:t> </a:t>
            </a:r>
            <a:r>
              <a:rPr lang="fr-FR" sz="4400" dirty="0" err="1" smtClean="0"/>
              <a:t>you</a:t>
            </a:r>
            <a:r>
              <a:rPr lang="fr-FR" sz="4400" dirty="0" smtClean="0"/>
              <a:t> for </a:t>
            </a:r>
            <a:r>
              <a:rPr lang="fr-FR" sz="4400" dirty="0" err="1" smtClean="0"/>
              <a:t>listening</a:t>
            </a:r>
            <a:endParaRPr lang="fr-FR" sz="44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7377" y="3195472"/>
            <a:ext cx="4646598" cy="366252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38464" y="4028905"/>
            <a:ext cx="3662525" cy="1995661"/>
          </a:xfrm>
          <a:prstGeom prst="rect">
            <a:avLst/>
          </a:prstGeom>
        </p:spPr>
      </p:pic>
    </p:spTree>
  </p:cSld>
  <p:clrMapOvr>
    <a:masterClrMapping/>
  </p:clrMapOvr>
  <p:transition>
    <p:wheel spokes="1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319</TotalTime>
  <Words>121</Words>
  <Application>Microsoft Office PowerPoint</Application>
  <PresentationFormat>Grand écran</PresentationFormat>
  <Paragraphs>50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Bookman Old Style</vt:lpstr>
      <vt:lpstr>Rockwell</vt:lpstr>
      <vt:lpstr>Damask</vt:lpstr>
      <vt:lpstr>Smart mirror</vt:lpstr>
      <vt:lpstr>The aim of the project</vt:lpstr>
      <vt:lpstr>Distribution of tasks</vt:lpstr>
      <vt:lpstr>Materials used</vt:lpstr>
      <vt:lpstr>Materials used</vt:lpstr>
      <vt:lpstr>Works done</vt:lpstr>
      <vt:lpstr>Result</vt:lpstr>
      <vt:lpstr>Works in progress</vt:lpstr>
      <vt:lpstr>Thank you for listening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mirror</dc:title>
  <dc:creator>Jean LAM</dc:creator>
  <cp:lastModifiedBy>Jean LAM</cp:lastModifiedBy>
  <cp:revision>27</cp:revision>
  <dcterms:created xsi:type="dcterms:W3CDTF">2017-03-13T07:12:52Z</dcterms:created>
  <dcterms:modified xsi:type="dcterms:W3CDTF">2017-06-12T09:52:22Z</dcterms:modified>
</cp:coreProperties>
</file>

<file path=docProps/thumbnail.jpeg>
</file>